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F0C5-F5C0-41A3-A175-F8494C69B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BC28E-0DE2-4037-8E4D-B38B9CE86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BB27-F5B3-43CA-838C-C13D1518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E367-8F7B-46BD-AB81-C1CAE30B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BE19E-5642-4A9E-BF13-38E230D7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74C8-4C5B-466A-B6D3-76FFA370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8D97F-511C-4902-85C3-5BDFD9B11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91BC-688D-4C42-A06B-4A193984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AC58-8843-47B2-ACEF-1D0E92AD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540F-66A4-4668-B45A-085ED2AF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F49C5-D694-4070-BD45-ACBA512E3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12852-F715-483F-B067-07E2C8D72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2267C-FEE5-448E-BF2D-A9155DC3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FBC3-69EC-4092-8438-998D6225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BE50-5204-43A1-92BC-D213717B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5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26AC-58E9-4C47-B39F-2FB69CE9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73A0-126F-422A-9E18-BEB3346E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B206-967E-4892-92A7-296230E1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76BEB-FB11-402A-90FA-D7582F64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14D8-93EC-45E0-8789-50CBE9AF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AF1A-E13A-4E68-9478-717D88C2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F51E5-30BE-4A1E-AE6F-9F7E630D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686F-343D-4241-902D-9DA6FA30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FF7C-8291-4EF9-93F6-86B32F4E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BD11-2D15-4D2C-9F9E-A2E44DDB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1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231B1-9584-471B-8982-921FC49D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5E4E-4ED4-4398-AAF3-A89D049F3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EB09A-01A5-4D25-8078-686282402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B1465-EA09-4B3E-BF81-333BFFCF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C2469-45AB-4B84-829E-DB92186F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FACD-58F3-4C59-B8C3-D38C71A6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BFF9-BF58-44F5-87BF-F4210FDA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F880-94D9-485E-A88F-96C9D3B5E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B025-0EE6-41B0-B807-93CB42D58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DB8E9-2907-4076-BEAA-7BEDD3850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1275E-0990-43DC-8241-F844F4255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650E1-A394-4486-A810-B4CCB6A3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91CAD-EA67-4D26-843D-4476867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E235D-387F-4033-831A-FAD533F2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7F33-D275-4F77-85B7-86C4FB66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52655-18DF-4FC7-BAE9-2EF9CCD61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AB2AE-4713-4786-8218-BB1565A6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06985-8853-417E-BAC7-8F5BA854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1EFED-4E48-4123-85E7-76A1415C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F6F46-4439-41A0-8408-279A9FF2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F09E-CACF-4EB1-8956-EB17D39D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1AB9-BBB8-4017-9B40-A3AF696D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4D24-B4EE-4217-A83C-ED97DC64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93AC6-CECD-4A82-945B-2EEEA043F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588BF-DCC3-45D1-8FB9-9C2C68B3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7EFD6-A681-47E2-8D53-6EAD5F39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DF79A-FDB8-4B83-99D7-1D7B6F4A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3F14-DD5E-4143-98D4-E91AE0BE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3D8B5-606F-432E-848A-AC433C2F8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4F9C7-FD5B-4E78-87ED-EDC49DF5C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75666-5D8A-4C5D-ABCD-2A04D90AD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ECFAE-2C84-4678-9128-4F90AAE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596CE-D05B-4463-86D5-70CA28CD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C0BF0-90CA-4E7D-B7EF-EA2CC94B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45FD6-EC45-4449-82E5-85F6C3424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4329-F40E-46E9-83D7-2CA0B26A4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72A0C-D95E-4341-A831-DC23A73EF68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2CE2-3364-4DB8-9A3C-1582A7793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87F2-3215-4358-A9BD-08622A93B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C7392-F578-46BD-9568-319806A2B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4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F15EDE3A-6B31-46BC-A7B2-1B54050C4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8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1CF9B54-4D16-4AE0-827C-650052AE3D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10D02A6A-B5EF-4149-83A1-FC22C7C7A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F6241753-0C22-4B1D-AA63-7DA804301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8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78791F1B-D9F3-40B1-8A9A-2360E4426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1F182D16-5536-4EC7-9F77-97E4D13B7C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23A04C9B-35C9-4FA7-80CC-DD4F3855E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7AE7245A-5AE4-478B-9543-A152359714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3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67F01D3E-9FFC-4465-840F-B9EA9B88E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5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3DC8C458-E7FE-47FA-9219-F1845ECB7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1EF0FCCE-13E0-4BA9-80DF-59C34D443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7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D2FA0A71-F4BA-42E3-9169-C8A6D74EF3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8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7CDB05C4-6DA0-4AFB-9E3A-0CAB21A1DB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EC9B0E64-71A1-4774-8059-3EF4F82E6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1D159A01-CEE3-4481-A454-1A4989CA1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5290AF6B-37AD-4ECB-8D79-D64339808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9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4FCDE546-9567-4729-82A2-265FF4870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2539E9FE-8EC8-479D-8BBE-482CD5B710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A5E5AC2D-D193-4F6B-BA02-BD4F913E94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7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E23B6D77-77AE-4935-92E3-86C484E19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A0DFB13F-855E-45FA-AF16-A78C34ADC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3C318F81-F7F7-4202-923B-4536201F5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8F6D2B35-397F-4671-8888-7AB57D388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3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F324FDD6-B732-4C7A-850D-E459F1248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20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3EDDF12B-CA26-459D-9021-8CE817D895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74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80E63129-E814-4CEF-8EF8-D45A5DD54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0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7DD75CE7-64F9-48D7-9EAE-8FE6E0930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D530DB6F-284F-41EE-B3F5-5B079CB0F9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4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A32D53F3-F95A-4115-A3C6-8944A52C0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0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71D0BEF9-D9CD-418E-BEF1-D562761B5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3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DAD2F01B-DA83-40A1-B5B4-88EF8FDCCE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64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89419BE1-3334-42E6-8344-3D38368EF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0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9ADA4119-39F4-47C7-960D-7B41B05B8B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9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8AE83BA0-016E-4073-A4B4-55638F78B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33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B639CD7F-397C-4B8B-8500-5804C9816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476B85B2-06E3-4CEA-9312-EEC77539F9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4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0F55BF99-F805-4880-BA9B-5B82492E9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8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E8B4006F-36C0-4AAA-A77E-F3A0C424E9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5A99C57F-162A-49DA-8730-53CA733865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388CE9C9-2AF7-426F-9AF7-151640C78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5CB1A6-5FD8-4051-94E7-221EBAE27E04}"/>
</file>

<file path=customXml/itemProps2.xml><?xml version="1.0" encoding="utf-8"?>
<ds:datastoreItem xmlns:ds="http://schemas.openxmlformats.org/officeDocument/2006/customXml" ds:itemID="{90607241-2CB4-4F90-ACC4-13A0F24883B1}"/>
</file>

<file path=customXml/itemProps3.xml><?xml version="1.0" encoding="utf-8"?>
<ds:datastoreItem xmlns:ds="http://schemas.openxmlformats.org/officeDocument/2006/customXml" ds:itemID="{6A7DD221-20E5-43A7-A805-0A553B7AE67E}"/>
</file>

<file path=customXml/itemProps4.xml><?xml version="1.0" encoding="utf-8"?>
<ds:datastoreItem xmlns:ds="http://schemas.openxmlformats.org/officeDocument/2006/customXml" ds:itemID="{4E6F963E-8514-4A48-9522-A36808ED1AA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2019-05-20T17:30:58Z</dcterms:created>
  <dcterms:modified xsi:type="dcterms:W3CDTF">2019-05-20T17:31:23Z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